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anose="020B0604020202020204" charset="0"/>
      <p:regular r:id="rId8"/>
      <p:bold r:id="rId9"/>
      <p:italic r:id="rId10"/>
      <p:boldItalic r:id="rId11"/>
    </p:embeddedFont>
    <p:embeddedFont>
      <p:font typeface="Google Sans SemiBold" panose="020B0604020202020204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T Sans Narrow" panose="020B0506020203020204" pitchFamily="34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Work Sans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012" y="8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font" Target="fonts/font23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32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font" Target="fonts/font25.fntdata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31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font" Target="fonts/font24.fntdata"/><Relationship Id="rId30" Type="http://schemas.openxmlformats.org/officeDocument/2006/relationships/presProps" Target="presProps.xml"/><Relationship Id="rId8" Type="http://schemas.openxmlformats.org/officeDocument/2006/relationships/font" Target="fonts/font5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90e7c1a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90e7c1a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3"/>
          <p:cNvCxnSpPr>
            <a:stCxn id="63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" name="Google Shape;64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5" name="Google Shape;6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0" name="Google Shape;7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4" name="Google Shape;7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5" name="Google Shape;75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9" name="Google Shape;7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3" name="Google Shape;103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1" name="Google Shape;111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3" name="Google Shape;113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" name="Google Shape;116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7" name="Google Shape;117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2" name="Google Shape;122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7" name="Google Shape;127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2" name="Google Shape;132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7" name="Google Shape;147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3" name="Google Shape;15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7" name="Google Shape;15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8" name="Google Shape;15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2" name="Google Shape;16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7" name="Google Shape;167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8" name="Google Shape;16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4" name="Google Shape;174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9" name="Google Shape;179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211425" y="1782925"/>
            <a:ext cx="73095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4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" sz="14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4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lang="en" sz="1400" b="1" dirty="0">
                <a:latin typeface="Roboto"/>
                <a:ea typeface="Roboto"/>
                <a:cs typeface="Roboto"/>
                <a:sym typeface="Roboto"/>
              </a:rPr>
              <a:t>details and key insights from Milestone 4, on usage amount</a:t>
            </a:r>
            <a:r>
              <a:rPr lang="en" sz="14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by iPhone and Android users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36300" y="3925075"/>
            <a:ext cx="3213000" cy="1518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 dirty="0">
                <a:latin typeface="Google Sans"/>
                <a:ea typeface="Google Sans"/>
                <a:cs typeface="Google Sans"/>
                <a:sym typeface="Google Sans"/>
              </a:rPr>
              <a:t>The analysis shows that there is no statistical difference in number of rides between iPhone and Android users. </a:t>
            </a:r>
            <a:endParaRPr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139700" lvl="0" algn="l" rtl="0">
              <a:spcBef>
                <a:spcPts val="1000"/>
              </a:spcBef>
              <a:spcAft>
                <a:spcPts val="0"/>
              </a:spcAft>
              <a:buSzPts val="1400"/>
            </a:pPr>
            <a:endParaRPr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3350925" y="7778925"/>
            <a:ext cx="42462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One potential next step is to explore what other factors influence the variation in the number of drives, and run </a:t>
            </a:r>
            <a:r>
              <a:rPr lang="en-US" dirty="0" err="1">
                <a:latin typeface="Google Sans"/>
                <a:ea typeface="Google Sans"/>
                <a:cs typeface="Google Sans"/>
                <a:sym typeface="Google Sans"/>
              </a:rPr>
              <a:t>additonal</a:t>
            </a: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 hypothesis tests to learn more about user behavior.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Google Sans"/>
                <a:ea typeface="Google Sans"/>
                <a:cs typeface="Google Sans"/>
                <a:sym typeface="Google Sans"/>
              </a:rPr>
              <a:t>Further, temporary changes in marketing or user interface for the Waze app may provide more data to investigate churn.</a:t>
            </a:r>
            <a:r>
              <a:rPr lang="en" dirty="0"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Executive Summary: Statistical Testing Results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948050"/>
            <a:ext cx="4246200" cy="550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>
                <a:latin typeface="PT Sans Narrow"/>
                <a:ea typeface="PT Sans Narrow"/>
                <a:cs typeface="PT Sans Narrow"/>
                <a:sym typeface="PT Sans Narrow"/>
              </a:rPr>
              <a:t>Waze User Churn Project</a:t>
            </a:r>
            <a:endParaRPr sz="1200" dirty="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93" name="Google Shape;193;p8"/>
          <p:cNvSpPr txBox="1"/>
          <p:nvPr/>
        </p:nvSpPr>
        <p:spPr>
          <a:xfrm>
            <a:off x="3506700" y="3417338"/>
            <a:ext cx="4195500" cy="384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corresponding mean drives by device are:</a:t>
            </a:r>
            <a:endParaRPr sz="130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43F35B-AF36-4A76-B095-2F4CEB207B2F}"/>
              </a:ext>
            </a:extLst>
          </p:cNvPr>
          <p:cNvSpPr txBox="1"/>
          <p:nvPr/>
        </p:nvSpPr>
        <p:spPr>
          <a:xfrm>
            <a:off x="3866175" y="3762307"/>
            <a:ext cx="23353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/>
              <a:t>Device</a:t>
            </a:r>
            <a:r>
              <a:rPr lang="fr-FR" b="1" dirty="0"/>
              <a:t>	</a:t>
            </a:r>
            <a:r>
              <a:rPr lang="fr-FR" b="1" dirty="0" err="1"/>
              <a:t>Avg</a:t>
            </a:r>
            <a:r>
              <a:rPr lang="fr-FR" b="1" dirty="0"/>
              <a:t>. drives</a:t>
            </a:r>
          </a:p>
          <a:p>
            <a:r>
              <a:rPr lang="fr-FR" dirty="0"/>
              <a:t>Android	66.2</a:t>
            </a:r>
          </a:p>
          <a:p>
            <a:r>
              <a:rPr lang="fr-FR" dirty="0"/>
              <a:t>iPhone	67.9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BB0A40-0A2E-4E32-92DA-8693B4BBA7AE}"/>
              </a:ext>
            </a:extLst>
          </p:cNvPr>
          <p:cNvSpPr txBox="1"/>
          <p:nvPr/>
        </p:nvSpPr>
        <p:spPr>
          <a:xfrm>
            <a:off x="3438661" y="4461394"/>
            <a:ext cx="410173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Based on the averages shown, it might appear that drivers who use an iPhone device to interact with the application have a higher number of drives on average. However, this difference might arise from random sampling, rather than being a true difference in the number of drives.</a:t>
            </a:r>
          </a:p>
        </p:txBody>
      </p:sp>
      <p:sp>
        <p:nvSpPr>
          <p:cNvPr id="16" name="Google Shape;180;p7">
            <a:extLst>
              <a:ext uri="{FF2B5EF4-FFF2-40B4-BE49-F238E27FC236}">
                <a16:creationId xmlns:a16="http://schemas.microsoft.com/office/drawing/2014/main" id="{ACDAFABA-2DF6-4838-9DC1-9F1633589E37}"/>
              </a:ext>
            </a:extLst>
          </p:cNvPr>
          <p:cNvSpPr txBox="1"/>
          <p:nvPr/>
        </p:nvSpPr>
        <p:spPr>
          <a:xfrm>
            <a:off x="3372575" y="5894377"/>
            <a:ext cx="4246200" cy="9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57175" lvl="0" indent="-3143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</a:rPr>
              <a:t>🎯 </a:t>
            </a:r>
            <a:r>
              <a:rPr lang="en" sz="12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Target Goal:</a:t>
            </a:r>
            <a:r>
              <a:rPr lang="en" sz="12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Develop a two-sample 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hypothesis test to  determine whether there is a statistically significant difference between mean number of rides and device type – Android vs. iPhone.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257175" lvl="0" indent="-314325" algn="l" rtl="0">
              <a:lnSpc>
                <a:spcPct val="115000"/>
              </a:lnSpc>
              <a:spcBef>
                <a:spcPts val="700"/>
              </a:spcBef>
              <a:spcAft>
                <a:spcPts val="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232</Words>
  <Application>Microsoft Office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Roboto</vt:lpstr>
      <vt:lpstr>Lato</vt:lpstr>
      <vt:lpstr>Work Sans</vt:lpstr>
      <vt:lpstr>PT Sans Narrow</vt:lpstr>
      <vt:lpstr>Calibri</vt:lpstr>
      <vt:lpstr>Google Sans SemiBold</vt:lpstr>
      <vt:lpstr>Google Sans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Bustamante</dc:creator>
  <cp:lastModifiedBy>Pablo Bustamante</cp:lastModifiedBy>
  <cp:revision>7</cp:revision>
  <dcterms:modified xsi:type="dcterms:W3CDTF">2024-02-17T23:56:49Z</dcterms:modified>
</cp:coreProperties>
</file>